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3" r:id="rId2"/>
  </p:sldMasterIdLst>
  <p:notesMasterIdLst>
    <p:notesMasterId r:id="rId26"/>
  </p:notesMasterIdLst>
  <p:handoutMasterIdLst>
    <p:handoutMasterId r:id="rId27"/>
  </p:handoutMasterIdLst>
  <p:sldIdLst>
    <p:sldId id="257" r:id="rId3"/>
    <p:sldId id="919" r:id="rId4"/>
    <p:sldId id="928" r:id="rId5"/>
    <p:sldId id="927" r:id="rId6"/>
    <p:sldId id="929" r:id="rId7"/>
    <p:sldId id="930" r:id="rId8"/>
    <p:sldId id="931" r:id="rId9"/>
    <p:sldId id="932" r:id="rId10"/>
    <p:sldId id="933" r:id="rId11"/>
    <p:sldId id="934" r:id="rId12"/>
    <p:sldId id="936" r:id="rId13"/>
    <p:sldId id="939" r:id="rId14"/>
    <p:sldId id="937" r:id="rId15"/>
    <p:sldId id="938" r:id="rId16"/>
    <p:sldId id="940" r:id="rId17"/>
    <p:sldId id="941" r:id="rId18"/>
    <p:sldId id="942" r:id="rId19"/>
    <p:sldId id="943" r:id="rId20"/>
    <p:sldId id="944" r:id="rId21"/>
    <p:sldId id="945" r:id="rId22"/>
    <p:sldId id="946" r:id="rId23"/>
    <p:sldId id="947" r:id="rId24"/>
    <p:sldId id="899" r:id="rId25"/>
  </p:sldIdLst>
  <p:sldSz cx="121967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64" userDrawn="1">
          <p15:clr>
            <a:srgbClr val="A4A3A4"/>
          </p15:clr>
        </p15:guide>
        <p15:guide id="2" orient="horz" pos="414">
          <p15:clr>
            <a:srgbClr val="A4A3A4"/>
          </p15:clr>
        </p15:guide>
        <p15:guide id="3" pos="7243" userDrawn="1">
          <p15:clr>
            <a:srgbClr val="A4A3A4"/>
          </p15:clr>
        </p15:guide>
        <p15:guide id="4" pos="440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  <p15:guide id="6" orient="horz" pos="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Aisen Yi" initials="M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7BF8"/>
    <a:srgbClr val="4472C4"/>
    <a:srgbClr val="0070C0"/>
    <a:srgbClr val="E9002F"/>
    <a:srgbClr val="0066FF"/>
    <a:srgbClr val="D4F1F5"/>
    <a:srgbClr val="000000"/>
    <a:srgbClr val="FFFFFF"/>
    <a:srgbClr val="B5B5B5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833802-FEF1-4C79-8D5D-14CF1EAF98D9}"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5" autoAdjust="0"/>
    <p:restoredTop sz="95725" autoAdjust="0"/>
  </p:normalViewPr>
  <p:slideViewPr>
    <p:cSldViewPr snapToGrid="0" snapToObjects="1">
      <p:cViewPr varScale="1">
        <p:scale>
          <a:sx n="94" d="100"/>
          <a:sy n="94" d="100"/>
        </p:scale>
        <p:origin x="72" y="126"/>
      </p:cViewPr>
      <p:guideLst>
        <p:guide pos="3864"/>
        <p:guide orient="horz" pos="414"/>
        <p:guide pos="7243"/>
        <p:guide pos="440"/>
        <p:guide orient="horz" pos="3952"/>
        <p:guide orient="horz" pos="7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6700"/>
    </p:cViewPr>
  </p:sorterViewPr>
  <p:notesViewPr>
    <p:cSldViewPr snapToGrid="0" snapToObjects="1">
      <p:cViewPr varScale="1">
        <p:scale>
          <a:sx n="77" d="100"/>
          <a:sy n="77" d="100"/>
        </p:scale>
        <p:origin x="279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83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43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2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5349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3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7424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4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7868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5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2472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6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1763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7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1502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8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1024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9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6114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10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8658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11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5524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12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64636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13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4746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14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1231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15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0053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16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52251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17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29682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18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6169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19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75096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20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2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21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46930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  <a:t>22</a:t>
            </a:fld>
            <a:endParaRPr lang="en-US" altLang="zh-CN">
              <a:cs typeface="等线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88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CTI-封面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801813" y="1920875"/>
            <a:ext cx="8332787" cy="15890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点击此处输入胶片主题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4215934" y="4249271"/>
            <a:ext cx="3321050" cy="61118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2022</a:t>
            </a:r>
            <a:r>
              <a:rPr lang="zh-CN" altLang="en-US" dirty="0"/>
              <a:t>年</a:t>
            </a:r>
            <a:r>
              <a:rPr lang="en-US" altLang="zh-CN" dirty="0"/>
              <a:t>7</a:t>
            </a:r>
            <a:r>
              <a:rPr lang="zh-CN" altLang="en-US" dirty="0"/>
              <a:t>月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42AD572-CE10-EB95-4A89-97811305C3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0171" y="143540"/>
            <a:ext cx="4932576" cy="109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CTI-谢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59"/>
          <p:cNvSpPr>
            <a:spLocks noChangeArrowheads="1"/>
          </p:cNvSpPr>
          <p:nvPr userDrawn="1"/>
        </p:nvSpPr>
        <p:spPr bwMode="auto">
          <a:xfrm>
            <a:off x="4560021" y="2313827"/>
            <a:ext cx="3852459" cy="9239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4400">
              <a:buNone/>
              <a:defRPr/>
            </a:pPr>
            <a:r>
              <a:rPr lang="zh-CN" altLang="en-US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谢</a:t>
            </a:r>
            <a:r>
              <a:rPr lang="en-US" altLang="zh-CN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  </a:t>
            </a:r>
            <a:r>
              <a:rPr lang="zh-CN" altLang="en-US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谢 </a:t>
            </a:r>
            <a:r>
              <a:rPr lang="zh-CN" altLang="en-US" sz="6000" b="1" cap="all" spc="6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！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728479C-C30B-4421-1750-A42C97C98DAA}"/>
              </a:ext>
            </a:extLst>
          </p:cNvPr>
          <p:cNvSpPr/>
          <p:nvPr userDrawn="1"/>
        </p:nvSpPr>
        <p:spPr>
          <a:xfrm>
            <a:off x="4814499" y="4295553"/>
            <a:ext cx="2567763" cy="441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工业软件产业发展中心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版权所有，侵权必究</a:t>
            </a:r>
          </a:p>
        </p:txBody>
      </p:sp>
    </p:spTree>
    <p:extLst>
      <p:ext uri="{BB962C8B-B14F-4D97-AF65-F5344CB8AC3E}">
        <p14:creationId xmlns:p14="http://schemas.microsoft.com/office/powerpoint/2010/main" val="354680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CTI-内容版式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4D8B1E0E-6117-2097-BAE4-C30C9E84E44D}"/>
              </a:ext>
            </a:extLst>
          </p:cNvPr>
          <p:cNvSpPr txBox="1"/>
          <p:nvPr userDrawn="1"/>
        </p:nvSpPr>
        <p:spPr>
          <a:xfrm>
            <a:off x="9102090" y="6353294"/>
            <a:ext cx="23888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C582FFCA-F427-4EE4-9A40-99379FAB23F9}" type="slidenum">
              <a:rPr lang="zh-CN" altLang="en-US" sz="1200" smtClean="0"/>
              <a:pPr algn="r"/>
              <a:t>‹#›</a:t>
            </a:fld>
            <a:endParaRPr lang="zh-CN" alt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3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2880" y="0"/>
            <a:ext cx="1224440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组合 22"/>
          <p:cNvGrpSpPr/>
          <p:nvPr userDrawn="1"/>
        </p:nvGrpSpPr>
        <p:grpSpPr bwMode="auto">
          <a:xfrm>
            <a:off x="134144" y="4092576"/>
            <a:ext cx="11912600" cy="2765426"/>
            <a:chOff x="494773" y="4907679"/>
            <a:chExt cx="15422049" cy="3740061"/>
          </a:xfrm>
        </p:grpSpPr>
        <p:pic>
          <p:nvPicPr>
            <p:cNvPr id="22" name="图形 23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6455" y="7609251"/>
              <a:ext cx="2002971" cy="92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3" name="组合 24"/>
            <p:cNvGrpSpPr/>
            <p:nvPr/>
          </p:nvGrpSpPr>
          <p:grpSpPr bwMode="auto">
            <a:xfrm>
              <a:off x="494773" y="4907679"/>
              <a:ext cx="15422049" cy="3740061"/>
              <a:chOff x="596924" y="4950402"/>
              <a:chExt cx="15422049" cy="3740061"/>
            </a:xfrm>
          </p:grpSpPr>
          <p:pic>
            <p:nvPicPr>
              <p:cNvPr id="24" name="图形 25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907"/>
              <a:stretch>
                <a:fillRect/>
              </a:stretch>
            </p:blipFill>
            <p:spPr bwMode="auto">
              <a:xfrm>
                <a:off x="11983922" y="5171354"/>
                <a:ext cx="4035051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图形 26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6924" y="4950402"/>
                <a:ext cx="4565129" cy="3740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" name="图形 27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4486" y="5171355"/>
                <a:ext cx="6644878" cy="35191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34" name="图片 15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732" y="1417639"/>
            <a:ext cx="12192001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" name="组合 6"/>
          <p:cNvGrpSpPr/>
          <p:nvPr userDrawn="1"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31" name="矩形 30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5" name="组合 6"/>
          <p:cNvGrpSpPr/>
          <p:nvPr userDrawn="1"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46" name="矩形 45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矩形 26"/>
          <p:cNvSpPr/>
          <p:nvPr userDrawn="1"/>
        </p:nvSpPr>
        <p:spPr>
          <a:xfrm>
            <a:off x="31752" y="1414464"/>
            <a:ext cx="12180888" cy="2674937"/>
          </a:xfrm>
          <a:prstGeom prst="rect">
            <a:avLst/>
          </a:prstGeom>
          <a:solidFill>
            <a:srgbClr val="0C2DB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7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3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7336" y="-139700"/>
            <a:ext cx="1224440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3775" y="6356350"/>
            <a:ext cx="2744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2FFCA-F427-4EE4-9A40-99379FAB23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6" name="矩形 16"/>
          <p:cNvSpPr/>
          <p:nvPr userDrawn="1"/>
        </p:nvSpPr>
        <p:spPr>
          <a:xfrm>
            <a:off x="-47008" y="585470"/>
            <a:ext cx="12243136" cy="149860"/>
          </a:xfrm>
          <a:prstGeom prst="rect">
            <a:avLst/>
          </a:prstGeom>
          <a:gradFill>
            <a:gsLst>
              <a:gs pos="55000">
                <a:srgbClr val="1745A5"/>
              </a:gs>
              <a:gs pos="100000">
                <a:srgbClr val="1745A5"/>
              </a:gs>
              <a:gs pos="19000">
                <a:srgbClr val="BFBFBF">
                  <a:alpha val="33000"/>
                </a:srgb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>
              <a:solidFill>
                <a:prstClr val="white"/>
              </a:solidFill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4A45B9A-7933-6271-FC29-58B550720B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47370" y="-1"/>
            <a:ext cx="2336721" cy="52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7" name="组合 6"/>
          <p:cNvGrpSpPr/>
          <p:nvPr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3" name="矩形 2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1961038" y="1920875"/>
            <a:ext cx="8332787" cy="1589088"/>
          </a:xfrm>
        </p:spPr>
        <p:txBody>
          <a:bodyPr/>
          <a:lstStyle/>
          <a:p>
            <a:pPr algn="ctr">
              <a:lnSpc>
                <a:spcPts val="6000"/>
              </a:lnSpc>
              <a:spcBef>
                <a:spcPts val="0"/>
              </a:spcBef>
              <a:defRPr/>
            </a:pPr>
            <a:r>
              <a:rPr lang="en-US" altLang="zh-CN" sz="36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DataStudio</a:t>
            </a:r>
            <a:r>
              <a:rPr lang="en-US" altLang="zh-C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Web </a:t>
            </a:r>
            <a:r>
              <a:rPr lang="zh-CN" alt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需求沟通</a:t>
            </a:r>
            <a:endParaRPr lang="en-US" altLang="zh-CN" sz="3600" dirty="0">
              <a:solidFill>
                <a:schemeClr val="accent1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75491" y="4328160"/>
            <a:ext cx="3103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0" y="68183"/>
            <a:ext cx="9419292" cy="4615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400" b="1" dirty="0" err="1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DataStudio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Web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沟通主题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5097745-C373-C7FC-2090-EB811BC13B0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120" y="1346904"/>
            <a:ext cx="6588428" cy="3865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7D9852C8-FF39-B65D-94C3-D08DEBD5010B}"/>
              </a:ext>
            </a:extLst>
          </p:cNvPr>
          <p:cNvSpPr/>
          <p:nvPr/>
        </p:nvSpPr>
        <p:spPr>
          <a:xfrm>
            <a:off x="7625822" y="2042160"/>
            <a:ext cx="461537" cy="461537"/>
          </a:xfrm>
          <a:prstGeom prst="ellipse">
            <a:avLst/>
          </a:prstGeom>
          <a:solidFill>
            <a:srgbClr val="057BF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43A1A84-CC28-D319-4488-BC3CD35E5511}"/>
              </a:ext>
            </a:extLst>
          </p:cNvPr>
          <p:cNvSpPr txBox="1"/>
          <p:nvPr/>
        </p:nvSpPr>
        <p:spPr>
          <a:xfrm>
            <a:off x="8178801" y="2042032"/>
            <a:ext cx="3748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V1.0.0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版本内容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优先级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B1BAF34-4268-CEFF-6F55-67EA0D92AE2C}"/>
              </a:ext>
            </a:extLst>
          </p:cNvPr>
          <p:cNvSpPr/>
          <p:nvPr/>
        </p:nvSpPr>
        <p:spPr>
          <a:xfrm>
            <a:off x="7625822" y="2860040"/>
            <a:ext cx="461537" cy="461537"/>
          </a:xfrm>
          <a:prstGeom prst="ellipse">
            <a:avLst/>
          </a:prstGeom>
          <a:solidFill>
            <a:srgbClr val="057BF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FA5A97E5-7823-A014-C0FC-F6970EBF6ACC}"/>
              </a:ext>
            </a:extLst>
          </p:cNvPr>
          <p:cNvSpPr/>
          <p:nvPr/>
        </p:nvSpPr>
        <p:spPr>
          <a:xfrm>
            <a:off x="7625822" y="3677920"/>
            <a:ext cx="461537" cy="461537"/>
          </a:xfrm>
          <a:prstGeom prst="ellipse">
            <a:avLst/>
          </a:prstGeom>
          <a:solidFill>
            <a:srgbClr val="057BF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E38E878-15AC-C70E-FEB8-6B8C6D2EB54E}"/>
              </a:ext>
            </a:extLst>
          </p:cNvPr>
          <p:cNvSpPr txBox="1"/>
          <p:nvPr/>
        </p:nvSpPr>
        <p:spPr>
          <a:xfrm>
            <a:off x="8178801" y="2869329"/>
            <a:ext cx="3748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存储过程调试功能评审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745F5F2-C5D4-9CE9-1FEB-374AB34A2D2E}"/>
              </a:ext>
            </a:extLst>
          </p:cNvPr>
          <p:cNvSpPr txBox="1"/>
          <p:nvPr/>
        </p:nvSpPr>
        <p:spPr>
          <a:xfrm>
            <a:off x="8178801" y="3693032"/>
            <a:ext cx="3748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月底风险点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142657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0" y="68183"/>
            <a:ext cx="941929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主题一：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V1.0.0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版本内容</a:t>
            </a:r>
          </a:p>
        </p:txBody>
      </p:sp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39A36650-5ED6-7EF7-51B9-5BD2EFFE2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205819"/>
              </p:ext>
            </p:extLst>
          </p:nvPr>
        </p:nvGraphicFramePr>
        <p:xfrm>
          <a:off x="1862296" y="1661160"/>
          <a:ext cx="8543608" cy="3322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83544">
                  <a:extLst>
                    <a:ext uri="{9D8B030D-6E8A-4147-A177-3AD203B41FA5}">
                      <a16:colId xmlns:a16="http://schemas.microsoft.com/office/drawing/2014/main" val="2643515155"/>
                    </a:ext>
                  </a:extLst>
                </a:gridCol>
                <a:gridCol w="4795520">
                  <a:extLst>
                    <a:ext uri="{9D8B030D-6E8A-4147-A177-3AD203B41FA5}">
                      <a16:colId xmlns:a16="http://schemas.microsoft.com/office/drawing/2014/main" val="3555695636"/>
                    </a:ext>
                  </a:extLst>
                </a:gridCol>
                <a:gridCol w="2064544">
                  <a:extLst>
                    <a:ext uri="{9D8B030D-6E8A-4147-A177-3AD203B41FA5}">
                      <a16:colId xmlns:a16="http://schemas.microsoft.com/office/drawing/2014/main" val="3056576036"/>
                    </a:ext>
                  </a:extLst>
                </a:gridCol>
              </a:tblGrid>
              <a:tr h="5537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模块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功能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优先级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4777164"/>
                  </a:ext>
                </a:extLst>
              </a:tr>
              <a:tr h="55372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基础功能建设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数据库列表、窗口列表、多标签缓存等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4227474"/>
                  </a:ext>
                </a:extLst>
              </a:tr>
              <a:tr h="553720"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SQL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终端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执行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SQL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查询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紧急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9918091"/>
                  </a:ext>
                </a:extLst>
              </a:tr>
              <a:tr h="55372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函数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创建函数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过程、使用函数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过程、调试函数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紧急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1755362"/>
                  </a:ext>
                </a:extLst>
              </a:tr>
              <a:tr h="55372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连接信息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编辑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删除连接、查看连接属性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4330450"/>
                  </a:ext>
                </a:extLst>
              </a:tr>
              <a:tr h="5537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表管理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查看列、约束、索引、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DDL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687602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50552625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主题一：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V1.0.0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版本内容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表管理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 DDL</a:t>
            </a: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CEA6B61-BFA2-FE7A-CBBF-4C3D9FE9575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726" y="754748"/>
            <a:ext cx="10454374" cy="61032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398369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主题一：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V1.0.0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版本内容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表管理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列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18465A3-B3C0-BC6F-50A4-A120918A24B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279" y="774967"/>
            <a:ext cx="10379795" cy="60393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4514994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主题一：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V1.0.0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版本内容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表管理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约束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345053F-603C-1B7A-9B36-E45C141391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823" y="782320"/>
            <a:ext cx="10406149" cy="6070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5477641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主题一：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V1.0.0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版本内容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表管理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索引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EE92A50-64A4-BEB1-A3AE-0458A9C6BA2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332" y="786344"/>
            <a:ext cx="10380861" cy="60665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4320791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主题一：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V1.0.0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版本内容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表管理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6B75820-75AA-256B-734C-152146AE00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470" y="767020"/>
            <a:ext cx="10419501" cy="60808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8059475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主题一：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V1.0.0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版本内容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– SQL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终端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C5910F6-0D30-1451-67F4-9DEF643847F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" y="762975"/>
            <a:ext cx="10396069" cy="60512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022827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12589AD-956D-CC00-61D8-98C4ABB292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73" y="990600"/>
            <a:ext cx="2987040" cy="51246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110A74F-66B0-194A-EDF2-2F7CA7A1479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2837" y="853440"/>
            <a:ext cx="9013113" cy="54051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1995572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过程（删除）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6F9E8DF-D462-55A2-5969-CB221BE9B9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1" y="767080"/>
            <a:ext cx="10462259" cy="609216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F52749C-B959-F67A-B8D3-49642404FEC5}"/>
              </a:ext>
            </a:extLst>
          </p:cNvPr>
          <p:cNvSpPr txBox="1"/>
          <p:nvPr/>
        </p:nvSpPr>
        <p:spPr>
          <a:xfrm>
            <a:off x="2377440" y="2606248"/>
            <a:ext cx="4300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暂时仅支持通过</a:t>
            </a:r>
            <a:r>
              <a:rPr lang="en-US" altLang="zh-CN" b="1" dirty="0">
                <a:solidFill>
                  <a:srgbClr val="FF0000"/>
                </a:solidFill>
              </a:rPr>
              <a:t>SQL</a:t>
            </a:r>
            <a:r>
              <a:rPr lang="zh-CN" altLang="en-US" b="1" dirty="0">
                <a:solidFill>
                  <a:srgbClr val="FF0000"/>
                </a:solidFill>
              </a:rPr>
              <a:t>终端删除函数</a:t>
            </a:r>
            <a:r>
              <a:rPr lang="en-US" altLang="zh-CN" b="1" dirty="0">
                <a:solidFill>
                  <a:srgbClr val="FF0000"/>
                </a:solidFill>
              </a:rPr>
              <a:t>/</a:t>
            </a:r>
            <a:r>
              <a:rPr lang="zh-CN" altLang="en-US" b="1" dirty="0">
                <a:solidFill>
                  <a:srgbClr val="FF0000"/>
                </a:solidFill>
              </a:rPr>
              <a:t>过程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4817881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调试函数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08DA2F8-13D6-BDF7-691D-6AA3A3C2103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745664"/>
            <a:ext cx="7599680" cy="60686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4905488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调试函数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设置断点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1BABCBA-838D-B0AF-EE29-0121B4DBFA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61" y="757185"/>
            <a:ext cx="10421692" cy="60570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2753248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调试函数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启动调试：设置入参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4AE3B36-B8EF-DED5-F24D-E8A5A74431C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663" y="769164"/>
            <a:ext cx="10361098" cy="60273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6673975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调试函数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进入调试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D241D0F-F28A-A7D6-2144-FA18484B2AC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536" y="772718"/>
            <a:ext cx="10394676" cy="60534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258318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调试函数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单步调试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C61FD23-1BDE-1171-2E90-AF8CE1F09B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890" y="775156"/>
            <a:ext cx="10361028" cy="60387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6293746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调试函数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断点调试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762C21C-7B30-30C6-7553-E26734926F5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276" y="777798"/>
            <a:ext cx="10405241" cy="60364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3591963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调试函数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禁用断点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FA6FE64-8F6E-2B99-F57F-4C5C55A6487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20" y="787073"/>
            <a:ext cx="10369178" cy="60145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5018923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调试函数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RETURN</a:t>
            </a: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E8D35C5-4100-80BE-24A1-868E33D94A6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889" y="785286"/>
            <a:ext cx="10323261" cy="59929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4641333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调试函数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返回结果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6879888-D06A-018D-A1B4-9730D931B2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194" y="774074"/>
            <a:ext cx="10373656" cy="60401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2904267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调试函数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 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停止调试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DA5BEC0-4A58-AAF0-6C1D-8F239EB5EB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167" y="775663"/>
            <a:ext cx="10378080" cy="60386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7723290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43728"/>
            <a:ext cx="902521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主题三：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月底风险点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EA5BFCD-ED91-3923-1FCE-2B91A5D29C9C}"/>
              </a:ext>
            </a:extLst>
          </p:cNvPr>
          <p:cNvSpPr txBox="1"/>
          <p:nvPr/>
        </p:nvSpPr>
        <p:spPr>
          <a:xfrm>
            <a:off x="1124081" y="1337383"/>
            <a:ext cx="9848718" cy="1359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由于人力有限，经协商讨论，将根据优先级顺序进行模块开发，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v1.0.0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版本优先需保证优先级高的内容上线。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5339187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491" name="组合 10"/>
          <p:cNvGrpSpPr/>
          <p:nvPr/>
        </p:nvGrpSpPr>
        <p:grpSpPr bwMode="auto">
          <a:xfrm>
            <a:off x="134144" y="3995739"/>
            <a:ext cx="11912600" cy="2763837"/>
            <a:chOff x="494773" y="4907679"/>
            <a:chExt cx="15422049" cy="3740059"/>
          </a:xfrm>
        </p:grpSpPr>
        <p:pic>
          <p:nvPicPr>
            <p:cNvPr id="191492" name="图形 1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6455" y="7609251"/>
              <a:ext cx="2002971" cy="92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1493" name="组合 12"/>
            <p:cNvGrpSpPr/>
            <p:nvPr/>
          </p:nvGrpSpPr>
          <p:grpSpPr bwMode="auto">
            <a:xfrm>
              <a:off x="494773" y="4907679"/>
              <a:ext cx="15422049" cy="3740059"/>
              <a:chOff x="596924" y="4950402"/>
              <a:chExt cx="15422049" cy="3740059"/>
            </a:xfrm>
          </p:grpSpPr>
          <p:pic>
            <p:nvPicPr>
              <p:cNvPr id="191494" name="图形 13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907"/>
              <a:stretch>
                <a:fillRect/>
              </a:stretch>
            </p:blipFill>
            <p:spPr bwMode="auto">
              <a:xfrm>
                <a:off x="11983922" y="5171354"/>
                <a:ext cx="4035051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495" name="图形 14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6924" y="4950402"/>
                <a:ext cx="4565129" cy="3740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496" name="图形 27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4486" y="5171354"/>
                <a:ext cx="6644878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8" name="灯片编号占位符 7"/>
          <p:cNvSpPr>
            <a:spLocks noGrp="1"/>
          </p:cNvSpPr>
          <p:nvPr>
            <p:ph type="sldNum" sz="quarter" idx="4294967295"/>
          </p:nvPr>
        </p:nvSpPr>
        <p:spPr>
          <a:xfrm>
            <a:off x="9451975" y="6356350"/>
            <a:ext cx="2744788" cy="365125"/>
          </a:xfrm>
          <a:prstGeom prst="rect">
            <a:avLst/>
          </a:prstGeom>
        </p:spPr>
        <p:txBody>
          <a:bodyPr/>
          <a:lstStyle/>
          <a:p>
            <a:fld id="{C582FFCA-F427-4EE4-9A40-99379FAB23F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8951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heme/theme1.xml><?xml version="1.0" encoding="utf-8"?>
<a:theme xmlns:a="http://schemas.openxmlformats.org/drawingml/2006/main" name="首页母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内容页母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2700">
          <a:solidFill>
            <a:schemeClr val="bg1">
              <a:lumMod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PPT模板</Template>
  <TotalTime>11913</TotalTime>
  <Words>401</Words>
  <Application>Microsoft Office PowerPoint</Application>
  <PresentationFormat>自定义</PresentationFormat>
  <Paragraphs>71</Paragraphs>
  <Slides>23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inpin heiti</vt:lpstr>
      <vt:lpstr>等线</vt:lpstr>
      <vt:lpstr>微软雅黑</vt:lpstr>
      <vt:lpstr>Arial</vt:lpstr>
      <vt:lpstr>Calibri</vt:lpstr>
      <vt:lpstr>首页母版</vt:lpstr>
      <vt:lpstr>内容页母版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Yangdingyuan (Aaron)</dc:creator>
  <cp:lastModifiedBy>zeng seliang</cp:lastModifiedBy>
  <cp:revision>1562</cp:revision>
  <dcterms:created xsi:type="dcterms:W3CDTF">2019-12-17T11:04:00Z</dcterms:created>
  <dcterms:modified xsi:type="dcterms:W3CDTF">2022-10-14T08:47:30Z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(3)PZaq25VZsH/iTLnsXv2m6AISq9g8DEBwYeTpp/9szhdUtlZ2ZjmjP555ycX7Z9wT0NykBpm4
BTm6psvo6fRPxMqwetM4Er5FnUUMUENkKVVq8oKvYy/sRrk4yXgKgs28+6C6DmPb51l6nkya
jV7eFNBYlsjj5kuWp/uuR2NRMghPl//4qIPuXMQo/TtKxm22F5ospcBrIqxNg3yF34u4QmDh
H22I9VfJoNqnTWTrWB</vt:lpwstr>
  </property>
  <property fmtid="{D5CDD505-2E9C-101B-9397-08002B2CF9AE}" pid="3" name="_2015_ms_pID_7253431">
    <vt:lpwstr>MISyUuaIGOkAzKTvdgIR4ohDLiQC0s99NeuXsc4qjss1i7mjsq3myW
nGqf7jACgjG0WV8NRgHhwQ6VtmI4sOGUNXmySbTgGSSlihAEi092jw940Gk7vlJtBeliUyxu
cPxnyb9iwI+tl0sN5sGjJ0sNjQBiBcXwjta5ftRSwz8hg33wnFSuzoamJSQFAkFQF0sWH9uE
Je4mnhjVZGjYbX8txfrhp3PpXsv7TtjKRut4</vt:lpwstr>
  </property>
  <property fmtid="{D5CDD505-2E9C-101B-9397-08002B2CF9AE}" pid="4" name="_2015_ms_pID_7253432">
    <vt:lpwstr>ww==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1650940794</vt:lpwstr>
  </property>
  <property fmtid="{D5CDD505-2E9C-101B-9397-08002B2CF9AE}" pid="9" name="ICV">
    <vt:lpwstr>717899956FCF434FAED7680041A7B7EF</vt:lpwstr>
  </property>
  <property fmtid="{D5CDD505-2E9C-101B-9397-08002B2CF9AE}" pid="10" name="KSOProductBuildVer">
    <vt:lpwstr>2052-11.1.0.10356</vt:lpwstr>
  </property>
</Properties>
</file>